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8" autoAdjust="0"/>
    <p:restoredTop sz="76424" autoAdjust="0"/>
  </p:normalViewPr>
  <p:slideViewPr>
    <p:cSldViewPr snapToGrid="0">
      <p:cViewPr varScale="1">
        <p:scale>
          <a:sx n="116" d="100"/>
          <a:sy n="116" d="100"/>
        </p:scale>
        <p:origin x="704" y="192"/>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r>
              <a:rPr lang="en-US" sz="1200" b="0" i="0" u="none" strike="noStrike" kern="1200" baseline="0" dirty="0">
                <a:solidFill>
                  <a:schemeClr val="tx1"/>
                </a:solidFill>
                <a:latin typeface="+mn-lt"/>
                <a:ea typeface="+mn-ea"/>
                <a:cs typeface="+mn-cs"/>
              </a:rPr>
              <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
            </a: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11/16/19 6:00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r>
              <a:rPr lang="en-US" dirty="0" smtClean="0">
                <a:solidFill>
                  <a:schemeClr val="bg1"/>
                </a:solidFill>
                <a:latin typeface="+mn-lt"/>
                <a:cs typeface="Segoe UI" panose="020B0502040204020203" pitchFamily="34" charset="0"/>
              </a:rPr>
              <a:t>Core</a:t>
            </a:r>
            <a:endParaRPr lang="en-US" dirty="0">
              <a:solidFill>
                <a:schemeClr val="bg1"/>
              </a:solidFill>
              <a:latin typeface="+mn-lt"/>
              <a:cs typeface="Segoe UI" panose="020B0502040204020203" pitchFamily="34" charset="0"/>
            </a:endParaRP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5.emf"/><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svg"/><Relationship Id="rId6" Type="http://schemas.openxmlformats.org/officeDocument/2006/relationships/image" Target="../media/image13.png"/><Relationship Id="rId7" Type="http://schemas.openxmlformats.org/officeDocument/2006/relationships/image" Target="../media/image15.svg"/><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9.svg"/><Relationship Id="rId6" Type="http://schemas.openxmlformats.org/officeDocument/2006/relationships/image" Target="../media/image27.png"/><Relationship Id="rId7" Type="http://schemas.openxmlformats.org/officeDocument/2006/relationships/image" Target="../media/image31.sv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svg"/><Relationship Id="rId6" Type="http://schemas.openxmlformats.org/officeDocument/2006/relationships/image" Target="../media/image13.png"/><Relationship Id="rId7" Type="http://schemas.openxmlformats.org/officeDocument/2006/relationships/image" Target="../media/image15.sv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xmlns=""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xmlns=""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xmlns=""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xmlns="" val="20000"/>
                    </a:ext>
                  </a:extLst>
                </a:gridCol>
                <a:gridCol w="6281454">
                  <a:extLst>
                    <a:ext uri="{9D8B030D-6E8A-4147-A177-3AD203B41FA5}">
                      <a16:colId xmlns:a16="http://schemas.microsoft.com/office/drawing/2014/main" xmlns=""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xmlns=""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xmlns=""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xmlns=""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xmlns=""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xmlns=""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xmlns=""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Azure DevOps. Students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xmlns=""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xmlns=""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xmlns=""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xmlns=""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xmlns=""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xmlns=""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xmlns=""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xmlns=""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xmlns=""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xmlns=""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xmlns=""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xmlns=""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xmlns=""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xmlns=""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xmlns=""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xmlns=""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xmlns=""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xmlns=""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xmlns=""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xmlns=""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xmlns=""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xmlns=""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xmlns=""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xmlns=""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xmlns=""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xmlns=""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xmlns=""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xmlns=""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xmlns=""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xmlns=""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xmlns=""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xmlns=""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3472</Words>
  <Application>Microsoft Macintosh PowerPoint</Application>
  <PresentationFormat>Widescreen</PresentationFormat>
  <Paragraphs>357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Calibri</vt:lpstr>
      <vt:lpstr>Consolas</vt:lpstr>
      <vt:lpstr>Segoe UI</vt:lpstr>
      <vt:lpstr>Segoe UI Light</vt:lpstr>
      <vt:lpstr>Segoe UI Semilight</vt:lpstr>
      <vt:lpstr>Wingdings</vt:lpstr>
      <vt:lpstr>Arial</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2019-11-16T23:01:14Z</dcterms:modified>
</cp:coreProperties>
</file>